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57" r:id="rId7"/>
    <p:sldId id="259" r:id="rId8"/>
    <p:sldId id="25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43759"/>
          </a:xfrm>
        </p:spPr>
        <p:txBody>
          <a:bodyPr>
            <a:normAutofit fontScale="90000"/>
          </a:bodyPr>
          <a:lstStyle/>
          <a:p>
            <a:r>
              <a:rPr lang="en-GB" dirty="0" err="1">
                <a:latin typeface="Open Sans Light"/>
                <a:ea typeface="Open Sans Light"/>
                <a:cs typeface="Open Sans Light"/>
              </a:rPr>
              <a:t>Dimble</a:t>
            </a:r>
            <a:r>
              <a:rPr lang="en-GB" dirty="0">
                <a:latin typeface="Open Sans Light"/>
                <a:ea typeface="Open Sans Light"/>
                <a:cs typeface="Open Sans Light"/>
              </a:rPr>
              <a:t>-Smith Obstacle Course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58279"/>
            <a:ext cx="9144000" cy="1655762"/>
          </a:xfrm>
        </p:spPr>
        <p:txBody>
          <a:bodyPr/>
          <a:lstStyle/>
          <a:p>
            <a:r>
              <a:rPr lang="en-GB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Friday 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26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November 2021</a:t>
            </a:r>
          </a:p>
        </p:txBody>
      </p:sp>
      <p:grpSp>
        <p:nvGrpSpPr>
          <p:cNvPr id="5" name="Google Shape;90;p2">
            <a:extLst>
              <a:ext uri="{FF2B5EF4-FFF2-40B4-BE49-F238E27FC236}">
                <a16:creationId xmlns:a16="http://schemas.microsoft.com/office/drawing/2014/main" id="{6FDF21A7-84F2-4082-B80C-9903C2384333}"/>
              </a:ext>
            </a:extLst>
          </p:cNvPr>
          <p:cNvGrpSpPr/>
          <p:nvPr/>
        </p:nvGrpSpPr>
        <p:grpSpPr>
          <a:xfrm>
            <a:off x="800101" y="3019763"/>
            <a:ext cx="10591798" cy="2738859"/>
            <a:chOff x="800101" y="3019763"/>
            <a:chExt cx="8186487" cy="2581790"/>
          </a:xfrm>
        </p:grpSpPr>
        <p:sp>
          <p:nvSpPr>
            <p:cNvPr id="6" name="Google Shape;91;p2">
              <a:extLst>
                <a:ext uri="{FF2B5EF4-FFF2-40B4-BE49-F238E27FC236}">
                  <a16:creationId xmlns:a16="http://schemas.microsoft.com/office/drawing/2014/main" id="{EBBE8A43-1A39-449B-9646-724C6AE5F16F}"/>
                </a:ext>
              </a:extLst>
            </p:cNvPr>
            <p:cNvSpPr/>
            <p:nvPr/>
          </p:nvSpPr>
          <p:spPr>
            <a:xfrm>
              <a:off x="800101" y="3019763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7" name="Google Shape;92;p2">
              <a:extLst>
                <a:ext uri="{FF2B5EF4-FFF2-40B4-BE49-F238E27FC236}">
                  <a16:creationId xmlns:a16="http://schemas.microsoft.com/office/drawing/2014/main" id="{5B0EFDD3-2AD6-41F7-9EE1-0F5E0F64B094}"/>
                </a:ext>
              </a:extLst>
            </p:cNvPr>
            <p:cNvSpPr/>
            <p:nvPr/>
          </p:nvSpPr>
          <p:spPr>
            <a:xfrm>
              <a:off x="3549889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dirty="0">
                  <a:cs typeface="Calibri"/>
                </a:rPr>
                <a:t>Create an obstacle course &amp; write detailed descriptions of each obstacle</a:t>
              </a:r>
            </a:p>
          </p:txBody>
        </p:sp>
        <p:sp>
          <p:nvSpPr>
            <p:cNvPr id="8" name="Google Shape;93;p2">
              <a:extLst>
                <a:ext uri="{FF2B5EF4-FFF2-40B4-BE49-F238E27FC236}">
                  <a16:creationId xmlns:a16="http://schemas.microsoft.com/office/drawing/2014/main" id="{42F1377B-AFAF-459C-B5D3-61F68DD192C5}"/>
                </a:ext>
              </a:extLst>
            </p:cNvPr>
            <p:cNvSpPr/>
            <p:nvPr/>
          </p:nvSpPr>
          <p:spPr>
            <a:xfrm>
              <a:off x="800101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dirty="0">
                  <a:cs typeface="Calibri"/>
                </a:rPr>
                <a:t>List all the possible obstacles Fergal could face if he escapes</a:t>
              </a:r>
            </a:p>
          </p:txBody>
        </p:sp>
        <p:sp>
          <p:nvSpPr>
            <p:cNvPr id="9" name="Google Shape;94;p2">
              <a:extLst>
                <a:ext uri="{FF2B5EF4-FFF2-40B4-BE49-F238E27FC236}">
                  <a16:creationId xmlns:a16="http://schemas.microsoft.com/office/drawing/2014/main" id="{2B224D40-6F95-44BB-ABDE-F8C7FA40963C}"/>
                </a:ext>
              </a:extLst>
            </p:cNvPr>
            <p:cNvSpPr/>
            <p:nvPr/>
          </p:nvSpPr>
          <p:spPr>
            <a:xfrm>
              <a:off x="6299677" y="3985749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Understand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 the importance of H&amp;S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What is 5 a day? | Why should we eat 5 a day? | V8 Juice UK">
            <a:extLst>
              <a:ext uri="{FF2B5EF4-FFF2-40B4-BE49-F238E27FC236}">
                <a16:creationId xmlns:a16="http://schemas.microsoft.com/office/drawing/2014/main" id="{90FC7964-FF31-412D-9D04-D61561FD6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10167524" cy="708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E9EF4E-0EDE-4A08-8C81-7632F8BF2AC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GB" dirty="0"/>
              <a:t>Starter: retrieval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73EA1-42E5-4C67-92CF-C066520DA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167524" cy="4351338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What mission is Fergal on at the minute?</a:t>
            </a:r>
          </a:p>
          <a:p>
            <a:pPr marL="514350" indent="-514350">
              <a:buAutoNum type="arabicPeriod"/>
            </a:pPr>
            <a:r>
              <a:rPr lang="en-GB" dirty="0"/>
              <a:t>In what ways is the </a:t>
            </a:r>
            <a:r>
              <a:rPr lang="en-GB" dirty="0" err="1"/>
              <a:t>Dimble</a:t>
            </a:r>
            <a:r>
              <a:rPr lang="en-GB" dirty="0"/>
              <a:t>-Smith factory unjust towards children? List as many as you can</a:t>
            </a:r>
          </a:p>
          <a:p>
            <a:pPr marL="514350" indent="-514350">
              <a:buAutoNum type="arabicPeriod"/>
            </a:pPr>
            <a:r>
              <a:rPr lang="en-GB" dirty="0"/>
              <a:t>How did </a:t>
            </a:r>
            <a:r>
              <a:rPr lang="en-GB" dirty="0" err="1"/>
              <a:t>Dimble</a:t>
            </a:r>
            <a:r>
              <a:rPr lang="en-GB" dirty="0"/>
              <a:t>-Smith and Mrs. </a:t>
            </a:r>
            <a:r>
              <a:rPr lang="en-GB" dirty="0" err="1"/>
              <a:t>Dimble</a:t>
            </a:r>
            <a:r>
              <a:rPr lang="en-GB" dirty="0"/>
              <a:t>-Smith get injured?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514350" indent="-51435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3391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C11F71D-A1E3-49DB-B638-59161499B751}"/>
              </a:ext>
            </a:extLst>
          </p:cNvPr>
          <p:cNvSpPr/>
          <p:nvPr/>
        </p:nvSpPr>
        <p:spPr>
          <a:xfrm>
            <a:off x="954157" y="3332922"/>
            <a:ext cx="10399643" cy="1444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CONVEYOR BELT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B43D61-2DBA-4491-B6DA-66E610627543}"/>
              </a:ext>
            </a:extLst>
          </p:cNvPr>
          <p:cNvSpPr/>
          <p:nvPr/>
        </p:nvSpPr>
        <p:spPr>
          <a:xfrm>
            <a:off x="954157" y="2816087"/>
            <a:ext cx="954157" cy="2557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dirty="0"/>
              <a:t>ENTRANCE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BD322A-0A42-46AF-8727-E77C10FBD8B6}"/>
              </a:ext>
            </a:extLst>
          </p:cNvPr>
          <p:cNvSpPr/>
          <p:nvPr/>
        </p:nvSpPr>
        <p:spPr>
          <a:xfrm>
            <a:off x="10399643" y="2816087"/>
            <a:ext cx="954157" cy="2557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dirty="0"/>
              <a:t>EXIT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975FEE-52D6-491C-B62C-E4EB1BA2CE90}"/>
              </a:ext>
            </a:extLst>
          </p:cNvPr>
          <p:cNvSpPr/>
          <p:nvPr/>
        </p:nvSpPr>
        <p:spPr>
          <a:xfrm>
            <a:off x="954157" y="365125"/>
            <a:ext cx="10296939" cy="933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DIMBLE-SMITH’S LOOKOUT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DB7705-D6C3-401F-B6A8-B33552FFF008}"/>
              </a:ext>
            </a:extLst>
          </p:cNvPr>
          <p:cNvSpPr/>
          <p:nvPr/>
        </p:nvSpPr>
        <p:spPr>
          <a:xfrm>
            <a:off x="2239617" y="2816087"/>
            <a:ext cx="1060174" cy="1325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dirty="0"/>
              <a:t>LABEL MACHINE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6A275A-C772-46BD-B3FB-C58B81DFF918}"/>
              </a:ext>
            </a:extLst>
          </p:cNvPr>
          <p:cNvSpPr/>
          <p:nvPr/>
        </p:nvSpPr>
        <p:spPr>
          <a:xfrm>
            <a:off x="8892211" y="2849217"/>
            <a:ext cx="1060174" cy="1325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dirty="0"/>
              <a:t>PACKING AREA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A15E7-7501-440A-9261-7639DFF6A56E}"/>
              </a:ext>
            </a:extLst>
          </p:cNvPr>
          <p:cNvSpPr/>
          <p:nvPr/>
        </p:nvSpPr>
        <p:spPr>
          <a:xfrm>
            <a:off x="7779030" y="2849216"/>
            <a:ext cx="1007162" cy="1325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dirty="0"/>
              <a:t>BOX-MAKING AREA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0DCCC74-D43F-471C-817E-B5F68D6A19BB}"/>
              </a:ext>
            </a:extLst>
          </p:cNvPr>
          <p:cNvCxnSpPr>
            <a:cxnSpLocks/>
          </p:cNvCxnSpPr>
          <p:nvPr/>
        </p:nvCxnSpPr>
        <p:spPr>
          <a:xfrm flipH="1">
            <a:off x="3299791" y="3167270"/>
            <a:ext cx="447924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5167E6C3-CD33-4348-8550-99E06BBD3C05}"/>
              </a:ext>
            </a:extLst>
          </p:cNvPr>
          <p:cNvSpPr/>
          <p:nvPr/>
        </p:nvSpPr>
        <p:spPr>
          <a:xfrm>
            <a:off x="6705601" y="1563757"/>
            <a:ext cx="2080592" cy="6828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WALKING AREA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BB56BD8-8CDB-4FDA-9608-7125B212D898}"/>
              </a:ext>
            </a:extLst>
          </p:cNvPr>
          <p:cNvSpPr/>
          <p:nvPr/>
        </p:nvSpPr>
        <p:spPr>
          <a:xfrm>
            <a:off x="3571462" y="1855623"/>
            <a:ext cx="2080592" cy="6828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OBSTACLES</a:t>
            </a:r>
          </a:p>
        </p:txBody>
      </p:sp>
      <p:pic>
        <p:nvPicPr>
          <p:cNvPr id="19" name="Graphic 18" descr="Angry face with solid fill">
            <a:extLst>
              <a:ext uri="{FF2B5EF4-FFF2-40B4-BE49-F238E27FC236}">
                <a16:creationId xmlns:a16="http://schemas.microsoft.com/office/drawing/2014/main" id="{55A24B7A-5A95-4C63-A688-7DB6FD5DF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97358" y="36512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077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4473F-CC17-488D-B8D0-718B96895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343" y="2983464"/>
            <a:ext cx="3813313" cy="891071"/>
          </a:xfrm>
          <a:ln w="76200">
            <a:solidFill>
              <a:srgbClr val="7030A0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en-GB" dirty="0"/>
              <a:t>Brainstorm all possible obstacles in a factory</a:t>
            </a:r>
          </a:p>
        </p:txBody>
      </p:sp>
    </p:spTree>
    <p:extLst>
      <p:ext uri="{BB962C8B-B14F-4D97-AF65-F5344CB8AC3E}">
        <p14:creationId xmlns:p14="http://schemas.microsoft.com/office/powerpoint/2010/main" val="3529431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orld&amp;#39;s longest inflatable obstacle course to be part of &amp;#39;family  extravaganza&amp;#39; in Sussex this summer | West Sussex County Times">
            <a:extLst>
              <a:ext uri="{FF2B5EF4-FFF2-40B4-BE49-F238E27FC236}">
                <a16:creationId xmlns:a16="http://schemas.microsoft.com/office/drawing/2014/main" id="{3583D5D2-9384-48CF-BE22-17B6309E2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62E20-5A6D-4AB7-85D2-F4BA67AA3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825625"/>
            <a:ext cx="9144000" cy="4351338"/>
          </a:xfrm>
          <a:solidFill>
            <a:schemeClr val="bg1">
              <a:alpha val="70000"/>
            </a:schemeClr>
          </a:solidFill>
        </p:spPr>
        <p:txBody>
          <a:bodyPr anchor="ctr">
            <a:normAutofit/>
          </a:bodyPr>
          <a:lstStyle/>
          <a:p>
            <a:r>
              <a:rPr lang="en-GB" sz="3600" dirty="0"/>
              <a:t>Each group is assigned a different section of the factory floor. You must describe this section:</a:t>
            </a:r>
          </a:p>
          <a:p>
            <a:pPr lvl="1"/>
            <a:r>
              <a:rPr lang="en-GB" sz="3200" i="1" dirty="0"/>
              <a:t>Its colours, sounds, smells</a:t>
            </a:r>
          </a:p>
          <a:p>
            <a:pPr lvl="1"/>
            <a:r>
              <a:rPr lang="en-GB" sz="3200" i="1" dirty="0"/>
              <a:t>Any obstacles which could hinder his progress</a:t>
            </a:r>
          </a:p>
          <a:p>
            <a:pPr lvl="1"/>
            <a:r>
              <a:rPr lang="en-GB" sz="3200" i="1" dirty="0"/>
              <a:t>What makes it dangerous as an escape route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E782CC-CE5E-4EDB-8D67-3F1BACE2F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65125"/>
            <a:ext cx="9144000" cy="1325563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GB" dirty="0"/>
              <a:t>Obstacle Course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309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B7E45-ADB6-4867-8D08-15227B6C0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+mn-lt"/>
              </a:rPr>
              <a:t>Homework – due Monday 29</a:t>
            </a:r>
            <a:r>
              <a:rPr lang="en-GB" b="1" baseline="30000" dirty="0">
                <a:latin typeface="+mn-lt"/>
              </a:rPr>
              <a:t>th</a:t>
            </a:r>
            <a:r>
              <a:rPr lang="en-GB" b="1" dirty="0">
                <a:latin typeface="+mn-lt"/>
              </a:rPr>
              <a:t> November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BFEED-5122-4873-987E-E8C87405D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Research task on Christmas in different countries, in preparation for your AP2.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6979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BC64BB3-389F-4F19-93CE-89E51B993D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1225EC-0BA8-4BB5-A267-C9F78E08F2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50231ED-D93D-4EBF-88D5-D08224B48FDE}">
  <ds:schemaRefs>
    <ds:schemaRef ds:uri="a5ca2c14-d559-4d0f-b326-ae05938bf16d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terms/"/>
    <ds:schemaRef ds:uri="3520c626-eb21-49a0-b42b-66ade828090c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542</TotalTime>
  <Words>161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Open Sans Light</vt:lpstr>
      <vt:lpstr>Office Theme</vt:lpstr>
      <vt:lpstr>Dimble-Smith Obstacle Course</vt:lpstr>
      <vt:lpstr>Starter: retrieval</vt:lpstr>
      <vt:lpstr>PowerPoint Presentation</vt:lpstr>
      <vt:lpstr>PowerPoint Presentation</vt:lpstr>
      <vt:lpstr>Obstacle Course</vt:lpstr>
      <vt:lpstr>Homework – due Monday 29th November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game</dc:title>
  <dc:creator>Charis Taylor</dc:creator>
  <cp:lastModifiedBy>Charis Taylor</cp:lastModifiedBy>
  <cp:revision>29</cp:revision>
  <dcterms:created xsi:type="dcterms:W3CDTF">2021-11-18T14:23:01Z</dcterms:created>
  <dcterms:modified xsi:type="dcterms:W3CDTF">2021-11-24T17:03:01Z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